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sldIdLst>
    <p:sldId id="286" r:id="rId2"/>
    <p:sldId id="292" r:id="rId3"/>
    <p:sldId id="1367" r:id="rId4"/>
    <p:sldId id="1371" r:id="rId5"/>
    <p:sldId id="1373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87E4"/>
    <a:srgbClr val="004685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6"/>
    <p:restoredTop sz="94709"/>
  </p:normalViewPr>
  <p:slideViewPr>
    <p:cSldViewPr snapToGrid="0" snapToObjects="1">
      <p:cViewPr varScale="1">
        <p:scale>
          <a:sx n="83" d="100"/>
          <a:sy n="83" d="100"/>
        </p:scale>
        <p:origin x="23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datastructures.html?highlight=list#more-on-lis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 to Lists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D2F-7B93-544E-87D3-73A7FDA8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Lists</a:t>
            </a:r>
          </a:p>
        </p:txBody>
      </p:sp>
    </p:spTree>
    <p:extLst>
      <p:ext uri="{BB962C8B-B14F-4D97-AF65-F5344CB8AC3E}">
        <p14:creationId xmlns:p14="http://schemas.microsoft.com/office/powerpoint/2010/main" val="256547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Lists are a type of </a:t>
            </a:r>
            <a:r>
              <a:rPr lang="en-US" i="1" dirty="0"/>
              <a:t>data structure </a:t>
            </a:r>
            <a:r>
              <a:rPr lang="en-US" dirty="0"/>
              <a:t>in Python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Lists are the most common sequence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Lists are </a:t>
            </a:r>
            <a:r>
              <a:rPr lang="en-US" i="1" dirty="0">
                <a:solidFill>
                  <a:srgbClr val="004685"/>
                </a:solidFill>
              </a:rPr>
              <a:t>mutable</a:t>
            </a:r>
            <a:r>
              <a:rPr lang="en-US" dirty="0">
                <a:solidFill>
                  <a:srgbClr val="004685"/>
                </a:solidFill>
              </a:rPr>
              <a:t>, which means, once defined, the individual elements can be changed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create a </a:t>
            </a:r>
            <a:r>
              <a:rPr lang="en-US" i="1" dirty="0"/>
              <a:t>list</a:t>
            </a:r>
            <a:r>
              <a:rPr lang="en-US" dirty="0"/>
              <a:t>, specify comma separated values, in between square brackets []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Values included do not need to be all of the same 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Each </a:t>
            </a:r>
            <a:r>
              <a:rPr lang="en-US" i="1" dirty="0"/>
              <a:t>list </a:t>
            </a:r>
            <a:r>
              <a:rPr lang="en-US" dirty="0"/>
              <a:t>item is assigned an index value, starting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2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 list with random strings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list1 = [‘1’, ‘dog’, ‘cat’, ‘789’]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Print the list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print(list1) 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Get the length of the list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</a:rPr>
              <a:t>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(list1))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Get the 2</a:t>
            </a:r>
            <a:r>
              <a:rPr lang="en-US" baseline="30000" dirty="0"/>
              <a:t>nd</a:t>
            </a:r>
            <a:r>
              <a:rPr lang="en-US" dirty="0"/>
              <a:t> item in the list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</a:rPr>
              <a:t>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print(list1[1]) 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Get the 5</a:t>
            </a:r>
            <a:r>
              <a:rPr lang="en-US" baseline="30000" dirty="0"/>
              <a:t>th</a:t>
            </a:r>
            <a:r>
              <a:rPr lang="en-US" dirty="0"/>
              <a:t> item in the list 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4785"/>
                </a:solidFill>
              </a:rPr>
              <a:t>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print(list1[4])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#Note: this doesn’t exist!</a:t>
            </a:r>
          </a:p>
          <a:p>
            <a:pPr marL="57150" indent="-285750">
              <a:buFont typeface="Arial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FF25C-AC1D-9949-9D26-C9D035E41D66}"/>
              </a:ext>
            </a:extLst>
          </p:cNvPr>
          <p:cNvSpPr txBox="1"/>
          <p:nvPr/>
        </p:nvSpPr>
        <p:spPr>
          <a:xfrm>
            <a:off x="1140735" y="5344003"/>
            <a:ext cx="75935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b="1" dirty="0">
                <a:solidFill>
                  <a:srgbClr val="004685"/>
                </a:solidFill>
              </a:rPr>
              <a:t>For reference: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>
                <a:solidFill>
                  <a:srgbClr val="0087E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https://docs.python.org/3/tutorial/datastructures.html?highlight=list#more-on-lists</a:t>
            </a:r>
            <a:r>
              <a:rPr lang="en-US" sz="1400" b="1" dirty="0">
                <a:solidFill>
                  <a:srgbClr val="0087E4"/>
                </a:solidFill>
              </a:rPr>
              <a:t> </a:t>
            </a:r>
          </a:p>
          <a:p>
            <a:pPr marL="0" lvl="1"/>
            <a:endParaRPr lang="en-US" sz="1400" b="1" dirty="0">
              <a:solidFill>
                <a:schemeClr val="tx2"/>
              </a:solidFill>
            </a:endParaRP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5766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You can add items to a list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list1.append(“hello”)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Remove items from a list</a:t>
            </a:r>
          </a:p>
          <a:p>
            <a:pPr marL="0" lvl="1" indent="0">
              <a:buNone/>
            </a:pPr>
            <a:r>
              <a:rPr lang="en-US" dirty="0"/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list1.pop()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#removes the last item in the list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print(list1)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list1.pop(1)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#removes the 2</a:t>
            </a:r>
            <a:r>
              <a:rPr lang="en-US" baseline="300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item in the list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print(list1)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Check if an item is in a list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print(‘dog’ in list1)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3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</TotalTime>
  <Words>250</Words>
  <Application>Microsoft Macintosh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Arial</vt:lpstr>
      <vt:lpstr>Consolas</vt:lpstr>
      <vt:lpstr>Open Sans</vt:lpstr>
      <vt:lpstr>Office Theme</vt:lpstr>
      <vt:lpstr>PowerPoint Presentation</vt:lpstr>
      <vt:lpstr>Intro to Lists</vt:lpstr>
      <vt:lpstr>Lists</vt:lpstr>
      <vt:lpstr>Lists</vt:lpstr>
      <vt:lpstr>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Moses, Sophia V</cp:lastModifiedBy>
  <cp:revision>59</cp:revision>
  <dcterms:created xsi:type="dcterms:W3CDTF">2020-01-21T23:14:53Z</dcterms:created>
  <dcterms:modified xsi:type="dcterms:W3CDTF">2020-03-23T14:28:43Z</dcterms:modified>
</cp:coreProperties>
</file>